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75"/>
    <p:restoredTop sz="86418"/>
  </p:normalViewPr>
  <p:slideViewPr>
    <p:cSldViewPr snapToGrid="0" snapToObjects="1">
      <p:cViewPr varScale="1">
        <p:scale>
          <a:sx n="112" d="100"/>
          <a:sy n="112" d="100"/>
        </p:scale>
        <p:origin x="848" y="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8FBCB6-C9D9-E743-A164-014356540C7A}" type="datetimeFigureOut">
              <a:rPr lang="it-IT" smtClean="0"/>
              <a:t>23/06/22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343A16-820F-A948-85C5-9E2E074C5D7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8734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343A16-820F-A948-85C5-9E2E074C5D79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9215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343A16-820F-A948-85C5-9E2E074C5D79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3569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C53540-D26D-6F48-BDE6-8CF3A7BE51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9D76E1D-36FC-654A-A24B-E28F4A3E85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9B9BE84-1FF2-9C4B-89A1-5A81306A4A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C42BD26-A27A-114F-9949-B827A05DB8E0}" type="datetimeFigureOut">
              <a:rPr lang="it-IT" smtClean="0"/>
              <a:t>23/06/22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5C59CE6-FC78-0F44-890C-33BBFDE9D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A8119C6-D839-0742-9883-88DD9ADF0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EC2468-D016-A548-BB35-3E24945140B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5737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3AB788-1AA5-5C41-8C98-EE984E1DA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95787DF-29EA-7349-8757-86D7C1746D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172267-B982-BE47-8F51-5713A7DDF8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C42BD26-A27A-114F-9949-B827A05DB8E0}" type="datetimeFigureOut">
              <a:rPr lang="it-IT" smtClean="0"/>
              <a:t>23/06/22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F775312-DA43-2248-A12C-F35171EBC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2C7736B-AD1D-864D-8340-46D369455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EC2468-D016-A548-BB35-3E24945140B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6318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32F1077-5D68-BE4F-9F87-250268BCC5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E4627F1-021D-4B47-AB1C-A77751468B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1EBB18A-BFC1-4C4F-B42C-C61108BD7F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C42BD26-A27A-114F-9949-B827A05DB8E0}" type="datetimeFigureOut">
              <a:rPr lang="it-IT" smtClean="0"/>
              <a:t>23/06/22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AC82A2-79AC-544C-A226-DD5F9C693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D696DB8-F8FC-6A49-AC31-B16644633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EC2468-D016-A548-BB35-3E24945140B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020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BEDE0E-729B-D543-828B-A13F6B176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4EACF2B-0B71-ED43-BD4F-0EC4A960E4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3AF3263-14CE-8745-9C50-D3AADA0DB8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C42BD26-A27A-114F-9949-B827A05DB8E0}" type="datetimeFigureOut">
              <a:rPr lang="it-IT" smtClean="0"/>
              <a:t>23/06/22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5CA8DB9-9093-8E4E-8FB5-AA17DF6E5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5937747-DD2F-D642-9318-FF4D75A43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EC2468-D016-A548-BB35-3E24945140B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2555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89DCE5-DF78-EB42-A793-ACBAC8B5F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52F38AA-8466-3944-9010-91F9D7AA3D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3BBD32B-7C0C-CF45-B4CF-093706A4C2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C42BD26-A27A-114F-9949-B827A05DB8E0}" type="datetimeFigureOut">
              <a:rPr lang="it-IT" smtClean="0"/>
              <a:t>23/06/22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A711567-DF79-5D4E-BF6D-88F39725B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D843859-7DAF-9F4B-94BA-F6810BD30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EC2468-D016-A548-BB35-3E24945140B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7859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31AB06-07A8-C94D-80AD-DD8AC47FB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5A69532-BED9-F641-8BBC-6D426D7413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0DB2B8E-7F78-8B40-AAE5-E247757B9A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0600039-DC31-C64F-8385-08D6FC20DA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C42BD26-A27A-114F-9949-B827A05DB8E0}" type="datetimeFigureOut">
              <a:rPr lang="it-IT" smtClean="0"/>
              <a:t>23/06/22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A320027-AFE9-D949-B71D-05E049A97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460EE75-10A8-3B4E-AB56-DE7848787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EC2468-D016-A548-BB35-3E24945140B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7351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26A3CD-B761-F343-93AB-349EBDF9D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75650B2-E9CE-8E4D-956B-11AD40C5F4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B8C419F-7FE4-3242-8E59-740C711E07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59E8983-56A1-8842-9A9A-9404081F66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8E92BB4-C9A5-E940-AF24-4EE2B00D3A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97210FE-8FA1-A843-A789-9E251F68AC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C42BD26-A27A-114F-9949-B827A05DB8E0}" type="datetimeFigureOut">
              <a:rPr lang="it-IT" smtClean="0"/>
              <a:t>23/06/22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5CE82434-C3B5-8943-A8EE-2755DC1AF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AA87432-6FE1-BA4F-814D-8B1712872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EC2468-D016-A548-BB35-3E24945140B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9049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1A5591-B8EC-2D4D-90C3-5B67ADF9F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1074032-59D7-6E41-8073-FB43D880D9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C42BD26-A27A-114F-9949-B827A05DB8E0}" type="datetimeFigureOut">
              <a:rPr lang="it-IT" smtClean="0"/>
              <a:t>23/06/22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D039E54-5FB4-E245-81EA-DA5896B17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9005304-775C-5C49-B25B-D58263257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EC2468-D016-A548-BB35-3E24945140B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1686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1F60DAF-B939-C04E-9D64-D9030C506D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C42BD26-A27A-114F-9949-B827A05DB8E0}" type="datetimeFigureOut">
              <a:rPr lang="it-IT" smtClean="0"/>
              <a:t>23/06/22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97787A9-1A30-D448-9C47-AAE23DF09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1C8EB95-0C83-C244-9C9C-E0DC3743C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EC2468-D016-A548-BB35-3E24945140B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0177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5702F7-AE12-C643-ABA6-8189DD68E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26E9CF-0B08-D746-BFAB-7C97BA9F2C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99AD546-F46A-264B-A6D0-5DB0870B87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9C61CE0-C82B-6B4E-93E0-43820C97CB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C42BD26-A27A-114F-9949-B827A05DB8E0}" type="datetimeFigureOut">
              <a:rPr lang="it-IT" smtClean="0"/>
              <a:t>23/06/22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5C37E96-ED2A-0643-A174-580CF71BE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8C31A34-3AE3-1242-9FEE-FB2A5C9EA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EC2468-D016-A548-BB35-3E24945140B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7763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8071E2-7707-0E42-8DB2-63D90D891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3DB85F0-DBAE-A746-825B-4D3C3ED81F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61529F7-DB61-5A4F-AC20-D3AFF65D6A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B21A866-11AE-3448-99AB-70C712EED9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C42BD26-A27A-114F-9949-B827A05DB8E0}" type="datetimeFigureOut">
              <a:rPr lang="it-IT" smtClean="0"/>
              <a:t>23/06/22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3594987-C79F-7948-ADD6-4BD6F302A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AC5E24E-A22A-5647-AAF3-0B00A4BE9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EC2468-D016-A548-BB35-3E24945140B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227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magine 11">
            <a:extLst>
              <a:ext uri="{FF2B5EF4-FFF2-40B4-BE49-F238E27FC236}">
                <a16:creationId xmlns:a16="http://schemas.microsoft.com/office/drawing/2014/main" id="{B5498681-AD47-B846-9A75-7D48F5E44D8D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/>
          <a:stretch/>
        </p:blipFill>
        <p:spPr>
          <a:xfrm>
            <a:off x="0" y="6019800"/>
            <a:ext cx="12192000" cy="838200"/>
          </a:xfrm>
          <a:prstGeom prst="rect">
            <a:avLst/>
          </a:prstGeom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2B5AB2D6-DB87-A149-A5BE-7A4E169A05C8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0464800" y="0"/>
            <a:ext cx="1727200" cy="48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507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86644DFA-079C-4840-B8C5-4486D6BC9F2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2313920" cy="6926580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7D6B5B14-E84A-FA4D-B9FD-C3A894DE70AB}"/>
              </a:ext>
            </a:extLst>
          </p:cNvPr>
          <p:cNvSpPr txBox="1"/>
          <p:nvPr/>
        </p:nvSpPr>
        <p:spPr>
          <a:xfrm>
            <a:off x="3348990" y="3024096"/>
            <a:ext cx="6446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Titolo</a:t>
            </a:r>
          </a:p>
        </p:txBody>
      </p:sp>
    </p:spTree>
    <p:extLst>
      <p:ext uri="{BB962C8B-B14F-4D97-AF65-F5344CB8AC3E}">
        <p14:creationId xmlns:p14="http://schemas.microsoft.com/office/powerpoint/2010/main" val="175621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BB7917DD-18E5-0641-89EA-395235C45244}"/>
              </a:ext>
            </a:extLst>
          </p:cNvPr>
          <p:cNvSpPr txBox="1"/>
          <p:nvPr/>
        </p:nvSpPr>
        <p:spPr>
          <a:xfrm>
            <a:off x="7155180" y="6275070"/>
            <a:ext cx="4549140" cy="377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Relatore</a:t>
            </a:r>
          </a:p>
        </p:txBody>
      </p:sp>
    </p:spTree>
    <p:extLst>
      <p:ext uri="{BB962C8B-B14F-4D97-AF65-F5344CB8AC3E}">
        <p14:creationId xmlns:p14="http://schemas.microsoft.com/office/powerpoint/2010/main" val="17628320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4</Words>
  <Application>Microsoft Macintosh PowerPoint</Application>
  <PresentationFormat>Widescreen</PresentationFormat>
  <Paragraphs>4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Open Sans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Microsoft Office User</dc:creator>
  <cp:lastModifiedBy>Microsoft Office User</cp:lastModifiedBy>
  <cp:revision>9</cp:revision>
  <dcterms:created xsi:type="dcterms:W3CDTF">2022-05-05T14:51:03Z</dcterms:created>
  <dcterms:modified xsi:type="dcterms:W3CDTF">2022-06-23T11:30:17Z</dcterms:modified>
</cp:coreProperties>
</file>